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3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6"/>
    <p:restoredTop sz="94534"/>
  </p:normalViewPr>
  <p:slideViewPr>
    <p:cSldViewPr snapToGrid="0" snapToObjects="1">
      <p:cViewPr varScale="1">
        <p:scale>
          <a:sx n="107" d="100"/>
          <a:sy n="107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9408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FFE20-827D-3245-852A-CCC2C07CA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24627-768F-EB4F-9D35-5190D620E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8ED18-12B9-754D-B804-AC0B88AF49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3EABE-8260-CC47-AA18-B25429036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92576-E8F0-284E-BC6E-B57E1F5E5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38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B00E4-21E2-F440-8C3A-04B0DAB19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E70096-7BCE-E942-869F-4518BF72E1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5583A-DFF8-1547-A1FF-EB11C0AAF5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E1DBC-A5BD-C74E-9525-2BAE58317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DA5FC-3903-C940-8EAB-6C03EAE6C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2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8BE77-A93E-9147-893B-61B3A0645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560BD-78DA-E34D-88D6-950FBC8E4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D44297-0ACE-C943-8253-1371D16947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87115-922A-2944-BEEC-23B322DA09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69341D-A96E-DE40-898C-5C122C4D1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50833-0229-914E-872D-CC8BB7E48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7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2F86A-90B8-1E41-897B-512814CC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E825E7-C380-634A-B654-BFE548437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A20D4C-1C31-C74A-B91E-76ADC235E9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844E5B-6DC6-984C-9D0F-4B95737552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64F2B3-1E8D-8341-AF7B-8C2E672145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4E6D76-313C-D94A-8040-56840379E4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C39E78-1CB8-4B44-9000-306004776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3553B8-6531-4147-AA8E-5A8675174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811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7D412-98AA-D548-BE67-9440E8DCB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19E1C3-813A-7244-8E67-57ABC6F294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7FC03E-3BD3-2444-B972-BA85D66BE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98491-A746-0B4F-A1F9-6348B3EA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498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4E7AEF-008C-4D41-BFCF-87C7B477B5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E66EB6-4F3F-6F45-B6A4-445446B73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CE8937-D3A1-4B49-BD39-AA83DAD88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48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97F5-4324-D840-B16F-ED8A4222C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5F55D-C8C1-3849-AFA1-561AA16814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AB0FF6-B52F-3F49-A1A4-DC3A12783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45B36-4601-DB45-914F-FEDAB177F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D6FA6D-CFA2-3F45-9F82-1DAFB853A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2291E6-B4C5-144A-9B35-8BC4F1460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32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D9B6E-1180-B14C-A20E-7190A03E6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20FC14-5100-3F41-A003-DE814B2F59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D101A0-AC7E-BB48-892C-A76D96B828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B42002-FB05-874A-9A86-2BA92A9190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0D4D1-0BF4-3A41-B79D-C4535C5F9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B385BB-CF68-6944-BF80-99EE6D3D3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01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916BD-0C2D-5F48-9A11-1C1B05E0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707F80-78A8-B441-8BAC-EE477F2BEF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43929-859D-584F-9F9E-273252438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DD6B6-65C9-C84F-8550-7B3208270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F5487-AF71-9346-A3E7-C24547105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49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C35B81-0CA2-FF46-9929-3796B3B1CD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A3C8D1-7042-F542-A880-CCC8E0CE29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E654A-7124-5344-B3A9-673A278FF5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E19DD2-54EA-954C-BB94-04C2D2AF23A5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CF87F-0360-B44E-8E6E-7DA2AB050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1A6B8-D1C1-0A4D-AD7B-7041F20E0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D78CC2-BC3E-8A47-8231-92D6616FE3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270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5C5F7-2BB9-5949-8BDD-0788D3CB4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06048-4603-624C-BA0F-F8E3A4505E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D5688-5A77-A046-BB0E-5AB23E5012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6D7529-FED0-344A-B419-A84AEFD6B904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BC6D1-E1CB-5340-AE91-AF4EDA79B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EE681-B58F-7146-BD9A-7E3C9A85E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7E0ACFE-0A79-5040-ADF1-8F29B8E50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719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75AD5-7DA7-8221-4201-E65D60F108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CA0ED3-736B-CE0F-C494-CF18B670FC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C189A-566B-52AE-4951-D4D2B6A24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E57FF7-6EDE-7C5A-6F8D-AF2F2BB567CA}"/>
              </a:ext>
            </a:extLst>
          </p:cNvPr>
          <p:cNvSpPr txBox="1"/>
          <p:nvPr userDrawn="1"/>
        </p:nvSpPr>
        <p:spPr>
          <a:xfrm>
            <a:off x="2672924" y="6368552"/>
            <a:ext cx="160844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FFFFFF"/>
                </a:solidFill>
                <a:effectLst/>
                <a:latin typeface="Muli"/>
              </a:rPr>
              <a:t>© 2025 IAOP® All Rights Reserved.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41456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3E22A-CE07-A9E5-DCD2-222DD99F8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AB98D-E691-F181-7A87-A36140468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5BBA2-175C-8614-24C2-4A0C4DB4DD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A898B-C801-9409-7FC7-2F00344F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EFF6B-737C-9614-F9CE-0D9300171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437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F68BC-0B38-E436-DEEA-AF377714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4A9206-76B1-422F-B89B-949E06461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1763D9-1056-88BE-2A3E-F6726ACB9D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90ED-1987-8AE2-09D0-8C6FE1330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97851-F740-0203-E1B8-62C873DA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154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FB701-5551-1765-FF19-E184D8656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B7230-B840-8271-2EF5-527E0DCA90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87D60-0768-E04B-9D07-2192B4B24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A1ECCD-A040-0F6B-1BB3-CCB3AC97AB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40E3DB-9E4A-1FF5-8A48-01B7948CB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BC2D0-D40E-81BF-8486-4CF45C88F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669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63E0C-9051-836B-D9FE-F0BA8FF47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D1CA-4E6F-2E76-DB2A-6B1B13217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1FDCE-2343-A19D-BA55-8A4C5C887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721DA8-6391-7172-5140-914E00B50B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75278E-7CAF-FF8D-7FE8-576CF0E2E1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D8CB5F-E492-2DE2-D294-B9F6E501E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5225FC-3A75-08E4-4663-1AC03D6CA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E77760-4561-2862-C682-1B6E48E84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1448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6C220-0A41-A97B-BDCE-B321F61EB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DD566B-4FC3-C669-6319-DEE8C32F34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190015-51E5-09E7-C290-96BC01C64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B7C68B-4AA0-3D8B-3A54-66F6A4972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6287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88AE41-0480-691E-245E-7ACB22A1CF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F729EC-29A4-FEF6-FB13-B6EE3C0E7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BC846A-38BA-3AEB-EBD3-C8ACB20D4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709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E47B-C688-0ABC-8FA3-1756FBD9B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AB5A5-262D-CEA6-6BD3-7A3245DE0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4FDDA-568E-294D-3234-41D5FCBB7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7C8B6-E3D6-08DD-4684-17D7C04BDE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64B35-E29D-8032-E3EE-EF62056CA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E7BE7-DF7B-63B4-C9A7-F876AE12F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023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0CA2D-D83C-D6A1-9360-6144EE4FF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4DE8EF-01D3-869D-C52B-D6A36F7234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F7AB78-6EFE-6A7C-D923-76FDAA4EE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45528D-0C51-5713-A4A6-683151A086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7F77AB-DBF7-31E1-D9EA-C7B52D45E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18BD1-E00E-99C7-B56E-309B153D5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813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2C8D9-E780-8912-CE6B-7FFFA946F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49092F-8580-9F74-AF2B-4596BD2E24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9BA24-EAE4-0242-9FC2-CD89476F8B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061F4-F50F-6D1F-1BDE-85D344D5F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AE97F-3263-66F9-A155-A22080533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778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10DC11-15C2-E784-F0FB-0C8819D657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58080-D16D-7DE8-1413-ABBF3AD0BA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85F3-5997-227C-5A0E-ABA168C130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920F77-494A-4F55-9FBE-AD3CCAF5CA6B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83EFF-FD1C-E0E2-7CEA-07C06AA2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0DC83-654B-BE00-17AE-6E8848552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9AB1592-254D-4642-B0F3-B6E0AA725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41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background with colorful circles&#10;&#10;Description automatically generated">
            <a:extLst>
              <a:ext uri="{FF2B5EF4-FFF2-40B4-BE49-F238E27FC236}">
                <a16:creationId xmlns:a16="http://schemas.microsoft.com/office/drawing/2014/main" id="{3583268A-45BF-2477-E43A-532E41F702A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Google Shape;366;p1">
            <a:extLst>
              <a:ext uri="{FF2B5EF4-FFF2-40B4-BE49-F238E27FC236}">
                <a16:creationId xmlns:a16="http://schemas.microsoft.com/office/drawing/2014/main" id="{61B3BFB5-1539-964D-A7E3-00DC44FBE976}"/>
              </a:ext>
            </a:extLst>
          </p:cNvPr>
          <p:cNvSpPr txBox="1"/>
          <p:nvPr userDrawn="1"/>
        </p:nvSpPr>
        <p:spPr>
          <a:xfrm>
            <a:off x="6424409" y="4258583"/>
            <a:ext cx="4237671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Libre Franklin"/>
                <a:cs typeface="Calibri" panose="020F0502020204030204" pitchFamily="34" charset="0"/>
                <a:sym typeface="Libre Franklin"/>
              </a:rPr>
              <a:t>APRIL 29 – MAY 1, 2025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Libre Franklin"/>
              </a:rPr>
              <a:t>   |    </a:t>
            </a:r>
            <a:r>
              <a:rPr lang="en-US" sz="1600" dirty="0">
                <a:solidFill>
                  <a:schemeClr val="bg1"/>
                </a:solidFill>
                <a:latin typeface="Calibri" panose="020F0502020204030204" pitchFamily="34" charset="0"/>
                <a:ea typeface="Libre Franklin"/>
                <a:cs typeface="Calibri" panose="020F0502020204030204" pitchFamily="34" charset="0"/>
                <a:sym typeface="Libre Franklin"/>
              </a:rPr>
              <a:t>CHICAGO, ILLINOIS</a:t>
            </a:r>
            <a:endParaRPr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white letters on a black background&#10;&#10;Description automatically generated">
            <a:extLst>
              <a:ext uri="{FF2B5EF4-FFF2-40B4-BE49-F238E27FC236}">
                <a16:creationId xmlns:a16="http://schemas.microsoft.com/office/drawing/2014/main" id="{4194EC2A-607C-C042-6404-9F97971E6CA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581094" y="2720064"/>
            <a:ext cx="5622525" cy="1431987"/>
          </a:xfrm>
          <a:prstGeom prst="rect">
            <a:avLst/>
          </a:prstGeom>
        </p:spPr>
      </p:pic>
      <p:pic>
        <p:nvPicPr>
          <p:cNvPr id="15" name="Picture 14" descr="A black and white logo&#10;&#10;Description automatically generated">
            <a:extLst>
              <a:ext uri="{FF2B5EF4-FFF2-40B4-BE49-F238E27FC236}">
                <a16:creationId xmlns:a16="http://schemas.microsoft.com/office/drawing/2014/main" id="{87FFAD73-0367-05E6-20CF-1C20F1E7B019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6391000" y="1935331"/>
            <a:ext cx="2172640" cy="72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7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background with colorful circles&#10;&#10;Description automatically generated">
            <a:extLst>
              <a:ext uri="{FF2B5EF4-FFF2-40B4-BE49-F238E27FC236}">
                <a16:creationId xmlns:a16="http://schemas.microsoft.com/office/drawing/2014/main" id="{D3BA98AD-DCC1-7170-9484-85C51A016D0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 t="38188" b="52589"/>
          <a:stretch/>
        </p:blipFill>
        <p:spPr>
          <a:xfrm>
            <a:off x="0" y="-8877"/>
            <a:ext cx="12192000" cy="632532"/>
          </a:xfrm>
          <a:prstGeom prst="rect">
            <a:avLst/>
          </a:prstGeom>
        </p:spPr>
      </p:pic>
      <p:pic>
        <p:nvPicPr>
          <p:cNvPr id="8" name="Picture 7" descr="A black and white logo&#10;&#10;Description automatically generated">
            <a:extLst>
              <a:ext uri="{FF2B5EF4-FFF2-40B4-BE49-F238E27FC236}">
                <a16:creationId xmlns:a16="http://schemas.microsoft.com/office/drawing/2014/main" id="{C820606A-294B-1280-BEF3-E6269B1B9B5A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59291" y="-12209"/>
            <a:ext cx="1682084" cy="558602"/>
          </a:xfrm>
          <a:prstGeom prst="rect">
            <a:avLst/>
          </a:prstGeom>
        </p:spPr>
      </p:pic>
      <p:pic>
        <p:nvPicPr>
          <p:cNvPr id="9" name="Picture 8" descr="A white letters on a black background&#10;&#10;Description automatically generated">
            <a:extLst>
              <a:ext uri="{FF2B5EF4-FFF2-40B4-BE49-F238E27FC236}">
                <a16:creationId xmlns:a16="http://schemas.microsoft.com/office/drawing/2014/main" id="{4D4DFA34-AD95-6EF5-09CD-9B8585F00753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903521" y="95017"/>
            <a:ext cx="1597980" cy="406986"/>
          </a:xfrm>
          <a:prstGeom prst="rect">
            <a:avLst/>
          </a:prstGeom>
        </p:spPr>
      </p:pic>
      <p:pic>
        <p:nvPicPr>
          <p:cNvPr id="10" name="Picture 9" descr="A black background with colorful circles&#10;&#10;Description automatically generated">
            <a:extLst>
              <a:ext uri="{FF2B5EF4-FFF2-40B4-BE49-F238E27FC236}">
                <a16:creationId xmlns:a16="http://schemas.microsoft.com/office/drawing/2014/main" id="{6CB4A84E-E13D-F159-AE34-BCFB38AB2A2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 t="76730" b="16215"/>
          <a:stretch/>
        </p:blipFill>
        <p:spPr>
          <a:xfrm flipH="1">
            <a:off x="0" y="6383044"/>
            <a:ext cx="12192000" cy="483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9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2964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2D24D5-7EE2-7A7B-02D8-0F096CD9A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443" y="2795211"/>
            <a:ext cx="1751663" cy="17516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63A9F-B9AD-74FF-37FA-BFB5E1248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896" y="2795212"/>
            <a:ext cx="1751663" cy="17516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7CF433-904A-7769-DC57-A5E7E45B3FCF}"/>
              </a:ext>
            </a:extLst>
          </p:cNvPr>
          <p:cNvSpPr txBox="1"/>
          <p:nvPr/>
        </p:nvSpPr>
        <p:spPr>
          <a:xfrm>
            <a:off x="5132583" y="1068248"/>
            <a:ext cx="19447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/>
              <a:t>Session </a:t>
            </a:r>
          </a:p>
          <a:p>
            <a:pPr algn="ctr"/>
            <a:r>
              <a:rPr lang="en-US" sz="3600" b="1" dirty="0"/>
              <a:t>Title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BD7896-5D86-D73B-DB5A-DBE7A4FD0944}"/>
              </a:ext>
            </a:extLst>
          </p:cNvPr>
          <p:cNvSpPr txBox="1"/>
          <p:nvPr/>
        </p:nvSpPr>
        <p:spPr>
          <a:xfrm>
            <a:off x="2065315" y="4742327"/>
            <a:ext cx="3092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Speaker 1 Name</a:t>
            </a:r>
          </a:p>
          <a:p>
            <a:pPr algn="ctr"/>
            <a:r>
              <a:rPr lang="en-US" dirty="0"/>
              <a:t>Title, Company</a:t>
            </a:r>
          </a:p>
          <a:p>
            <a:pPr algn="ctr"/>
            <a:r>
              <a:rPr lang="en-US" dirty="0"/>
              <a:t>Contact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421EA2-A0F0-6E5E-1575-385302B85CDD}"/>
              </a:ext>
            </a:extLst>
          </p:cNvPr>
          <p:cNvSpPr txBox="1"/>
          <p:nvPr/>
        </p:nvSpPr>
        <p:spPr>
          <a:xfrm>
            <a:off x="7033860" y="4742326"/>
            <a:ext cx="3092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Speaker 2 Name</a:t>
            </a:r>
          </a:p>
          <a:p>
            <a:pPr algn="ctr"/>
            <a:r>
              <a:rPr lang="en-US" dirty="0"/>
              <a:t>Title, Company</a:t>
            </a:r>
          </a:p>
          <a:p>
            <a:pPr algn="ctr"/>
            <a:r>
              <a:rPr lang="en-US" dirty="0"/>
              <a:t>Contact</a:t>
            </a:r>
          </a:p>
        </p:txBody>
      </p:sp>
      <p:pic>
        <p:nvPicPr>
          <p:cNvPr id="23" name="Picture 22" descr="A group of circles with different colors&#10;&#10;Description automatically generated">
            <a:extLst>
              <a:ext uri="{FF2B5EF4-FFF2-40B4-BE49-F238E27FC236}">
                <a16:creationId xmlns:a16="http://schemas.microsoft.com/office/drawing/2014/main" id="{BCA9B30F-8F0C-0CFD-E314-118E2E366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5276" y="5587663"/>
            <a:ext cx="1237129" cy="123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32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16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Muli</vt:lpstr>
      <vt:lpstr>Office Theme</vt:lpstr>
      <vt:lpstr>Custom Design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Kimberly Maneeley</dc:creator>
  <cp:lastModifiedBy>Kimberly Maneeley</cp:lastModifiedBy>
  <cp:revision>3</cp:revision>
  <dcterms:created xsi:type="dcterms:W3CDTF">2024-03-27T13:42:24Z</dcterms:created>
  <dcterms:modified xsi:type="dcterms:W3CDTF">2025-01-07T16:16:47Z</dcterms:modified>
</cp:coreProperties>
</file>